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82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592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0303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7753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9429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877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3996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4020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247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9305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5595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7036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2855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385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98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964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892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812C121-CA07-4F3B-88AE-24AF5260C5FB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38DCB13-4245-46DD-AF83-284ACCCD52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6038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51D9C1-530A-456F-A1A8-FC07097E2EF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4291445"/>
            <a:ext cx="12192000" cy="246813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LAUREACI I FINALIŚCI</a:t>
            </a:r>
            <a:br>
              <a:rPr lang="pl-PL" dirty="0"/>
            </a:br>
            <a:r>
              <a:rPr lang="pl-PL" b="1" dirty="0"/>
              <a:t>KONKURSÓW PRZEDMIOTOWYCH</a:t>
            </a:r>
            <a:br>
              <a:rPr lang="pl-PL" dirty="0"/>
            </a:br>
            <a:r>
              <a:rPr lang="pl-PL" b="1" dirty="0"/>
              <a:t>organizowanych przez</a:t>
            </a:r>
            <a:br>
              <a:rPr lang="pl-PL" dirty="0"/>
            </a:br>
            <a:r>
              <a:rPr lang="pl-PL" b="1" dirty="0"/>
              <a:t>KURATORIUM OŚWIATY W RZESZOWIE</a:t>
            </a:r>
            <a:br>
              <a:rPr lang="pl-PL" dirty="0"/>
            </a:br>
            <a:r>
              <a:rPr lang="pl-PL" b="1" dirty="0"/>
              <a:t>w roku szkolnym 2023/2024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 </a:t>
            </a:r>
            <a:br>
              <a:rPr lang="pl-PL" dirty="0">
                <a:solidFill>
                  <a:srgbClr val="C00000"/>
                </a:solidFill>
              </a:rPr>
            </a:b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779E953-B922-4D84-91A8-719A54C34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513" y="218838"/>
            <a:ext cx="2787023" cy="270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59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2C8E695B-9C43-4C7C-8DFD-EE3AAC58A51F}"/>
              </a:ext>
            </a:extLst>
          </p:cNvPr>
          <p:cNvSpPr/>
          <p:nvPr/>
        </p:nvSpPr>
        <p:spPr>
          <a:xfrm>
            <a:off x="405245" y="5112328"/>
            <a:ext cx="112325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LAUREAT</a:t>
            </a:r>
            <a:r>
              <a:rPr lang="pl-PL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konkursu tematycznego </a:t>
            </a:r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Podkarpacki </a:t>
            </a:r>
            <a:r>
              <a:rPr lang="pl-PL" sz="32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Baltie</a:t>
            </a:r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2024</a:t>
            </a:r>
            <a:r>
              <a:rPr lang="pl-PL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(obecnie nie uczęszcza do naszej szkoły)</a:t>
            </a:r>
          </a:p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 Helena Bukowska</a:t>
            </a:r>
            <a:endParaRPr lang="pl-PL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0228857-68D6-4B08-904D-4B8C0F76B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88" y="282179"/>
            <a:ext cx="3555602" cy="463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14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578D52D1-807E-4040-A5B2-656D7F224FE3}"/>
              </a:ext>
            </a:extLst>
          </p:cNvPr>
          <p:cNvSpPr/>
          <p:nvPr/>
        </p:nvSpPr>
        <p:spPr>
          <a:xfrm>
            <a:off x="134471" y="1002355"/>
            <a:ext cx="728463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FILIP BAJ  kl. VII a</a:t>
            </a:r>
            <a:endParaRPr lang="pl-PL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FINALISTA</a:t>
            </a:r>
            <a:r>
              <a:rPr lang="pl-PL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konkursu tematycznego GG Robot 2024</a:t>
            </a: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 Michał Kołodziej</a:t>
            </a:r>
            <a:endParaRPr lang="pl-PL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FRANCISZEK CIACH  kl. VII a</a:t>
            </a:r>
            <a:endParaRPr lang="pl-PL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FINALISTA</a:t>
            </a:r>
            <a:r>
              <a:rPr lang="pl-PL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konkursu tematycznego GG Robot 2024</a:t>
            </a: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 Michał Kołodziej</a:t>
            </a:r>
            <a:endParaRPr lang="pl-PL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FILIP FUDALI  kl. VII a</a:t>
            </a:r>
            <a:endParaRPr lang="pl-PL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FINALISTA</a:t>
            </a:r>
            <a:r>
              <a:rPr lang="pl-PL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konkursu tematycznego GG Robot 2024</a:t>
            </a: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 Michał Kołodziej</a:t>
            </a:r>
            <a:endParaRPr lang="pl-PL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ANTONI KORALEWSKI  kl. VII a</a:t>
            </a:r>
            <a:endParaRPr lang="pl-PL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FINALISTA</a:t>
            </a:r>
            <a:r>
              <a:rPr lang="pl-PL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konkursu tematycznego GG Robot 2024</a:t>
            </a: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 Michał Kołodziej</a:t>
            </a:r>
            <a:endParaRPr lang="pl-PL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ANATOL KOTULA  kl. VII a</a:t>
            </a:r>
            <a:endParaRPr lang="pl-PL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FINALISTA</a:t>
            </a:r>
            <a:r>
              <a:rPr lang="pl-PL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konkursu tematycznego GG Robot 2024</a:t>
            </a: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 Michał Kołodziej</a:t>
            </a:r>
            <a:endParaRPr lang="pl-PL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845AE0E-8995-444C-9D6F-73541CA70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061" y="1517073"/>
            <a:ext cx="6391445" cy="42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70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451EF6D-E21E-422E-AF81-346AFA99EACE}"/>
              </a:ext>
            </a:extLst>
          </p:cNvPr>
          <p:cNvSpPr/>
          <p:nvPr/>
        </p:nvSpPr>
        <p:spPr>
          <a:xfrm>
            <a:off x="0" y="93519"/>
            <a:ext cx="6985448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Rok 2020/2021,  klasa </a:t>
            </a:r>
            <a:r>
              <a:rPr lang="pl-PL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Va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LAUREAT 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konkursu przedmiotowego z biologii   </a:t>
            </a:r>
            <a:b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Elżbieta Bałata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Rok 2021/2022, klasa </a:t>
            </a:r>
            <a:r>
              <a:rPr lang="pl-PL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VIa</a:t>
            </a:r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PODWÓJNY LAUREAT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LAUREAT 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konkursu przedmiotowego z biologii  </a:t>
            </a:r>
            <a:b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Elżbieta Bałata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LAUREAT 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konkursu przedmiotowego z geografii </a:t>
            </a:r>
            <a:b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(2 miejsce w województwie) </a:t>
            </a:r>
            <a:b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Elżbieta Sadecka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Rok 2022/2023, klasa </a:t>
            </a:r>
            <a:r>
              <a:rPr lang="pl-PL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VIIa</a:t>
            </a:r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PODWÓJNY LAUREAT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LAUREAT 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konkursu przedmiotowego z biologii   </a:t>
            </a:r>
            <a:b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Elżbieta Bałata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LAUREAT 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konkursu przedmiotowego z języka hiszpańskiego   </a:t>
            </a:r>
            <a:b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Agnieszka </a:t>
            </a:r>
            <a:r>
              <a:rPr lang="pl-PL" b="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Watracz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Rok 2023/2024, klasa </a:t>
            </a:r>
            <a:r>
              <a:rPr lang="pl-PL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VIIIa</a:t>
            </a:r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PODWÓJNY LAUREAT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LAUREAT 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konkursu przedmiotowego z chemii  </a:t>
            </a:r>
            <a:b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Aneta Wolak</a:t>
            </a:r>
            <a:b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LAUREAT 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konkursu przedmiotowego z fizyki   </a:t>
            </a:r>
            <a:b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</a:t>
            </a:r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Oliwia Szczepańska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D8FB305-5E92-4F3F-85AE-2256D68C3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911" y="936200"/>
            <a:ext cx="5025832" cy="3738281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674D905-9379-4184-8C8F-FD2A41D27B6C}"/>
              </a:ext>
            </a:extLst>
          </p:cNvPr>
          <p:cNvSpPr/>
          <p:nvPr/>
        </p:nvSpPr>
        <p:spPr>
          <a:xfrm>
            <a:off x="6412908" y="4830824"/>
            <a:ext cx="46538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SZYMON JAGUSZTYN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4209762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71553B5-0003-4373-97B3-7A172846F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644" y="219635"/>
            <a:ext cx="9648711" cy="64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9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A169C7C9-5272-4447-B154-1D9936B3253A}"/>
              </a:ext>
            </a:extLst>
          </p:cNvPr>
          <p:cNvSpPr/>
          <p:nvPr/>
        </p:nvSpPr>
        <p:spPr>
          <a:xfrm>
            <a:off x="1028700" y="5257800"/>
            <a:ext cx="855008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SZYMON JAGUSZTYN  kl. VIII a</a:t>
            </a:r>
            <a:endParaRPr lang="pl-PL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LAUREAT</a:t>
            </a:r>
            <a:r>
              <a:rPr lang="pl-PL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konkursu przedmiotowego z chemii</a:t>
            </a:r>
          </a:p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 Aneta Wolak</a:t>
            </a:r>
            <a:endParaRPr lang="pl-PL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800" b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8FC5506-396C-411C-B434-92CC5DFCA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010" y="251953"/>
            <a:ext cx="7208353" cy="47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00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227C0F44-1EB9-4AF7-90BC-03344959C1E7}"/>
              </a:ext>
            </a:extLst>
          </p:cNvPr>
          <p:cNvSpPr/>
          <p:nvPr/>
        </p:nvSpPr>
        <p:spPr>
          <a:xfrm>
            <a:off x="1018309" y="5237018"/>
            <a:ext cx="8385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WOJCIECH KUBIAK  kl. VII a</a:t>
            </a:r>
            <a:endParaRPr lang="pl-PL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LAUREAT</a:t>
            </a:r>
            <a:r>
              <a:rPr lang="pl-PL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konkursu przedmiotowego z chemii</a:t>
            </a:r>
          </a:p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 Aneta Wolak</a:t>
            </a:r>
            <a:endParaRPr lang="pl-PL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56EB067-5671-4324-A2C6-9384B3C10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24" y="331230"/>
            <a:ext cx="7096177" cy="472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5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933B7772-5EF8-4672-9A77-0213A4C9307A}"/>
              </a:ext>
            </a:extLst>
          </p:cNvPr>
          <p:cNvSpPr/>
          <p:nvPr/>
        </p:nvSpPr>
        <p:spPr>
          <a:xfrm>
            <a:off x="1029310" y="5012880"/>
            <a:ext cx="83121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SZYMON JAGUSZTYN  kl. VIII a</a:t>
            </a:r>
            <a:endParaRPr lang="pl-PL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LAUREAT</a:t>
            </a:r>
            <a:r>
              <a:rPr lang="pl-PL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konkursu przedmiotowego z fizyki</a:t>
            </a:r>
          </a:p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 Oliwia Szczepańska</a:t>
            </a:r>
            <a:endParaRPr lang="pl-PL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BA7F106-EB35-4243-98F8-6D68431BF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03" y="275460"/>
            <a:ext cx="6896124" cy="45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18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61B62A9-D672-4770-A942-048559F8F997}"/>
              </a:ext>
            </a:extLst>
          </p:cNvPr>
          <p:cNvSpPr/>
          <p:nvPr/>
        </p:nvSpPr>
        <p:spPr>
          <a:xfrm>
            <a:off x="924586" y="4180344"/>
            <a:ext cx="88660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AMELIA ANDRZEJEWSKA  kl. VIII a</a:t>
            </a:r>
            <a:endParaRPr lang="pl-PL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4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FINALISTKA</a:t>
            </a:r>
            <a:r>
              <a:rPr lang="pl-PL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konkursu przedmiotowego z języka angielskiego</a:t>
            </a:r>
          </a:p>
          <a:p>
            <a:r>
              <a:rPr lang="pl-PL" sz="24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 Wojciech Marciniak</a:t>
            </a:r>
            <a:endParaRPr lang="pl-PL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r>
              <a:rPr lang="pl-PL" sz="24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ISAAK BOUCHARD</a:t>
            </a:r>
            <a:r>
              <a:rPr lang="pl-PL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pl-PL" sz="24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kl. VIII a</a:t>
            </a:r>
            <a:endParaRPr lang="pl-PL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24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FINALISTA</a:t>
            </a:r>
            <a:r>
              <a:rPr lang="pl-PL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konkursu przedmiotowego z języka angielskiego</a:t>
            </a:r>
          </a:p>
          <a:p>
            <a:r>
              <a:rPr lang="pl-PL" sz="24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 Wojciech Marciniak</a:t>
            </a:r>
            <a:endParaRPr lang="pl-PL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BF9AFC8-AAD4-436E-B893-767CA1B8A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57" y="277229"/>
            <a:ext cx="5879216" cy="391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22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F61E877-4DD9-41AC-B0D9-B442D067F916}"/>
              </a:ext>
            </a:extLst>
          </p:cNvPr>
          <p:cNvSpPr/>
          <p:nvPr/>
        </p:nvSpPr>
        <p:spPr>
          <a:xfrm>
            <a:off x="1028699" y="5013269"/>
            <a:ext cx="99856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FILIP JÓZWIK  kl. VIII a</a:t>
            </a:r>
            <a:endParaRPr lang="pl-PL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FINALISTA</a:t>
            </a:r>
            <a:r>
              <a:rPr lang="pl-PL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konkursu przedmiotowego z języka polskiego</a:t>
            </a:r>
          </a:p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 Anna Duma</a:t>
            </a:r>
            <a:endParaRPr lang="pl-PL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66C215E-3CEA-44DC-A391-A31A296B0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855" y="442327"/>
            <a:ext cx="6558436" cy="436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27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E67F0D7-0B20-4877-B517-D252F43887D0}"/>
              </a:ext>
            </a:extLst>
          </p:cNvPr>
          <p:cNvSpPr/>
          <p:nvPr/>
        </p:nvSpPr>
        <p:spPr>
          <a:xfrm>
            <a:off x="353291" y="4582391"/>
            <a:ext cx="649574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EMANUEL HAŁKA  kl. VII a</a:t>
            </a:r>
            <a:endParaRPr lang="pl-PL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FINALISTA</a:t>
            </a:r>
            <a:r>
              <a:rPr lang="pl-PL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konkursu przedmiotowego z języka niemieckiego</a:t>
            </a:r>
          </a:p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 Kamila </a:t>
            </a:r>
            <a:r>
              <a:rPr lang="pl-PL" sz="32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Rychlak</a:t>
            </a:r>
            <a:endParaRPr lang="pl-PL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557AAEB-F827-408A-B198-F57AC65CA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358" y="572927"/>
            <a:ext cx="5820677" cy="387275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6E1A4B7-78AD-4041-8935-A187FF47E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212" y="305302"/>
            <a:ext cx="3721753" cy="64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24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9A4FE78A-FD17-45A3-A243-5937B2C3CD57}"/>
              </a:ext>
            </a:extLst>
          </p:cNvPr>
          <p:cNvSpPr/>
          <p:nvPr/>
        </p:nvSpPr>
        <p:spPr>
          <a:xfrm>
            <a:off x="916331" y="4955830"/>
            <a:ext cx="8582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MICHAŁ TYBURSKI  kl. VI b</a:t>
            </a:r>
            <a:endParaRPr lang="pl-PL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FINALISTA</a:t>
            </a:r>
            <a:r>
              <a:rPr lang="pl-PL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konkursu przedmiotowego z biologii</a:t>
            </a:r>
          </a:p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 Elżbieta Bałata</a:t>
            </a:r>
            <a:endParaRPr lang="pl-PL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2CEED87-595A-4536-9E16-5CA2C5D20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00" y="332510"/>
            <a:ext cx="6440523" cy="428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96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87BD154-F4E2-4929-B43D-831F224C898C}"/>
              </a:ext>
            </a:extLst>
          </p:cNvPr>
          <p:cNvSpPr/>
          <p:nvPr/>
        </p:nvSpPr>
        <p:spPr>
          <a:xfrm>
            <a:off x="93518" y="4644736"/>
            <a:ext cx="1209848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LAUREAT</a:t>
            </a:r>
            <a:r>
              <a:rPr lang="pl-PL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konkursu historycznego</a:t>
            </a:r>
            <a:r>
              <a:rPr lang="pl-PL" sz="3200" b="0" dirty="0">
                <a:effectLst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sz="3200" b="1" dirty="0">
                <a:effectLst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„Losy żołnierza i dzieje oręża polskiego w latach 1768-1864</a:t>
            </a:r>
            <a:r>
              <a:rPr lang="pl-PL" sz="3200" dirty="0">
                <a:effectLst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pl-PL" sz="3200" b="1" dirty="0">
                <a:effectLst/>
                <a:latin typeface="Arial Narrow" panose="020B0606020202030204" pitchFamily="34" charset="0"/>
                <a:ea typeface=""/>
                <a:cs typeface="Times New Roman" panose="02020603050405020304" pitchFamily="18" charset="0"/>
              </a:rPr>
              <a:t>Od konfederacji barskiej do powstania styczniowego. Za naszą i waszą wolność” </a:t>
            </a:r>
            <a:r>
              <a:rPr lang="pl-PL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(obecnie nie uczęszcza do naszej szkoły)</a:t>
            </a:r>
          </a:p>
          <a:p>
            <a:r>
              <a:rPr lang="pl-PL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OPIEKUN: Mariola </a:t>
            </a:r>
            <a:r>
              <a:rPr lang="pl-PL" sz="32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Świąder</a:t>
            </a:r>
            <a:endParaRPr lang="pl-PL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pl-PL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ADC8066-BFC2-4B86-8D5B-3DA4372B1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962" y="282593"/>
            <a:ext cx="6416211" cy="426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52770"/>
      </p:ext>
    </p:extLst>
  </p:cSld>
  <p:clrMapOvr>
    <a:masterClrMapping/>
  </p:clrMapOvr>
</p:sld>
</file>

<file path=ppt/theme/theme1.xml><?xml version="1.0" encoding="utf-8"?>
<a:theme xmlns:a="http://schemas.openxmlformats.org/drawingml/2006/main" name="Głębokość">
  <a:themeElements>
    <a:clrScheme name="Głębokość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Głębokość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łębokość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TM04033923[[fn=Głębokość]]</Template>
  <TotalTime>83</TotalTime>
  <Words>405</Words>
  <Application>Microsoft Office PowerPoint</Application>
  <PresentationFormat>Panoramiczny</PresentationFormat>
  <Paragraphs>70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0" baseType="lpstr">
      <vt:lpstr>SimSun</vt:lpstr>
      <vt:lpstr>Arial</vt:lpstr>
      <vt:lpstr>Arial Narrow</vt:lpstr>
      <vt:lpstr>Calibri</vt:lpstr>
      <vt:lpstr>Corbel</vt:lpstr>
      <vt:lpstr>Times New Roman</vt:lpstr>
      <vt:lpstr>Głębokość</vt:lpstr>
      <vt:lpstr>LAUREACI I FINALIŚCI KONKURSÓW PRZEDMIOTOWYCH organizowanych przez KURATORIUM OŚWIATY W RZESZOWIE w roku szkolnym 2023/2024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LAUREACI I FINALIŚCI KONKURSÓW PRZEDMIOTOWYCH organizowanych przez KURATORIUM OŚWIATY W RZESZOWIE w roku szkolnym 2023/2024   </dc:title>
  <dc:creator>acer</dc:creator>
  <cp:lastModifiedBy>acer</cp:lastModifiedBy>
  <cp:revision>10</cp:revision>
  <dcterms:created xsi:type="dcterms:W3CDTF">2024-06-05T10:45:35Z</dcterms:created>
  <dcterms:modified xsi:type="dcterms:W3CDTF">2024-06-05T12:08:42Z</dcterms:modified>
</cp:coreProperties>
</file>