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6" r:id="rId6"/>
    <p:sldId id="267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B7146-54C6-4079-8B68-5279F44CE1D8}" type="datetimeFigureOut">
              <a:rPr lang="pl-PL" smtClean="0"/>
              <a:t>18.06.2023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E6E1-3FC6-4A4D-88E6-54BBBCFABF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9099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B7146-54C6-4079-8B68-5279F44CE1D8}" type="datetimeFigureOut">
              <a:rPr lang="pl-PL" smtClean="0"/>
              <a:t>18.06.2023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E6E1-3FC6-4A4D-88E6-54BBBCFABF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6851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B7146-54C6-4079-8B68-5279F44CE1D8}" type="datetimeFigureOut">
              <a:rPr lang="pl-PL" smtClean="0"/>
              <a:t>18.06.2023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E6E1-3FC6-4A4D-88E6-54BBBCFABF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1510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B7146-54C6-4079-8B68-5279F44CE1D8}" type="datetimeFigureOut">
              <a:rPr lang="pl-PL" smtClean="0"/>
              <a:t>18.06.2023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E6E1-3FC6-4A4D-88E6-54BBBCFABF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281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B7146-54C6-4079-8B68-5279F44CE1D8}" type="datetimeFigureOut">
              <a:rPr lang="pl-PL" smtClean="0"/>
              <a:t>18.06.2023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E6E1-3FC6-4A4D-88E6-54BBBCFABF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8636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B7146-54C6-4079-8B68-5279F44CE1D8}" type="datetimeFigureOut">
              <a:rPr lang="pl-PL" smtClean="0"/>
              <a:t>18.06.2023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E6E1-3FC6-4A4D-88E6-54BBBCFABF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6805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B7146-54C6-4079-8B68-5279F44CE1D8}" type="datetimeFigureOut">
              <a:rPr lang="pl-PL" smtClean="0"/>
              <a:t>18.06.2023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E6E1-3FC6-4A4D-88E6-54BBBCFABF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2080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B7146-54C6-4079-8B68-5279F44CE1D8}" type="datetimeFigureOut">
              <a:rPr lang="pl-PL" smtClean="0"/>
              <a:t>18.06.2023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E6E1-3FC6-4A4D-88E6-54BBBCFABF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7355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B7146-54C6-4079-8B68-5279F44CE1D8}" type="datetimeFigureOut">
              <a:rPr lang="pl-PL" smtClean="0"/>
              <a:t>18.06.2023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E6E1-3FC6-4A4D-88E6-54BBBCFABF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8090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B7146-54C6-4079-8B68-5279F44CE1D8}" type="datetimeFigureOut">
              <a:rPr lang="pl-PL" smtClean="0"/>
              <a:t>18.06.2023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E6E1-3FC6-4A4D-88E6-54BBBCFABF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8726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B7146-54C6-4079-8B68-5279F44CE1D8}" type="datetimeFigureOut">
              <a:rPr lang="pl-PL" smtClean="0"/>
              <a:t>18.06.2023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E6E1-3FC6-4A4D-88E6-54BBBCFABF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369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B7146-54C6-4079-8B68-5279F44CE1D8}" type="datetimeFigureOut">
              <a:rPr lang="pl-PL" smtClean="0"/>
              <a:t>18.06.2023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AE6E1-3FC6-4A4D-88E6-54BBBCFABF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664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G:\BANERY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53"/>
            <a:ext cx="9180512" cy="664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4488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 descr="G:\BANERY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786" y="0"/>
            <a:ext cx="94733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4478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BANERY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61061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0459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BANERY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13943"/>
            <a:ext cx="9492575" cy="687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1313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BANERY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4733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64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147" name="Picture 3" descr="G:\BANERY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52" y="44624"/>
            <a:ext cx="9250565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73620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62</TotalTime>
  <Words>0</Words>
  <Application>Microsoft Office PowerPoint</Application>
  <PresentationFormat>Pokaz na ekranie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Admin</dc:creator>
  <cp:lastModifiedBy>Admin</cp:lastModifiedBy>
  <cp:revision>4</cp:revision>
  <dcterms:created xsi:type="dcterms:W3CDTF">2022-06-07T19:00:22Z</dcterms:created>
  <dcterms:modified xsi:type="dcterms:W3CDTF">2023-06-18T20:46:49Z</dcterms:modified>
</cp:coreProperties>
</file>