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09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85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51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28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863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0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08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09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87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69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B7146-54C6-4079-8B68-5279F44CE1D8}" type="datetimeFigureOut">
              <a:rPr lang="pl-PL" smtClean="0"/>
              <a:t>08.06.2022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E6E1-3FC6-4A4D-88E6-54BBBCFABF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6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8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9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" y="116632"/>
            <a:ext cx="9052275" cy="655272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47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4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7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5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31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6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8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38"/>
            <a:ext cx="9144000" cy="6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76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</TotalTime>
  <Words>0</Words>
  <Application>Microsoft Office PowerPoint</Application>
  <PresentationFormat>Pokaz na ekranie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3</cp:revision>
  <dcterms:created xsi:type="dcterms:W3CDTF">2022-06-07T19:00:22Z</dcterms:created>
  <dcterms:modified xsi:type="dcterms:W3CDTF">2022-06-08T15:17:18Z</dcterms:modified>
</cp:coreProperties>
</file>