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/>
    <p:restoredTop sz="94718"/>
  </p:normalViewPr>
  <p:slideViewPr>
    <p:cSldViewPr>
      <p:cViewPr varScale="1">
        <p:scale>
          <a:sx n="92" d="100"/>
          <a:sy n="92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7794-863E-493A-826A-C63B4AF28535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7B6DE-7B85-4393-909F-CAC9540462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7B6DE-7B85-4393-909F-CAC95404621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236915-0A52-4F0C-B1EA-E7846F5ACE03}" type="datetimeFigureOut">
              <a:rPr lang="pl-PL" smtClean="0"/>
              <a:pPr/>
              <a:t>16.08.2021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7A59E9-6D12-409B-B120-38A6A40EE4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Życie i twórczość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8000" b="1" dirty="0">
                <a:solidFill>
                  <a:srgbClr val="0070C0"/>
                </a:solidFill>
              </a:rPr>
              <a:t>Maria Montessori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ontessoriOnline: O Marii Montesso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309916" cy="638084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292080" y="692696"/>
            <a:ext cx="3168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 1918 roku  Mario przeniósł się do Hiszpanii, zamieszkał w pobliżu matki i wraz z nią prowadził szkolenia                            i uczestniczył w licznych konferencjach pedagogicznych. Maria wraz synem powołała Międzynarodowe Stowarzyszenie Montessori, które działa      do dziś w wielu krajach.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aria Montessori – Odkrycie dziecka – krótki biogram włoskiej lekar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838450" cy="2857500"/>
          </a:xfrm>
          <a:prstGeom prst="rect">
            <a:avLst/>
          </a:prstGeom>
          <a:noFill/>
        </p:spPr>
      </p:pic>
      <p:pic>
        <p:nvPicPr>
          <p:cNvPr id="37892" name="Picture 4" descr="Metoda Montessori – Szkoła Podstawowa MONTESSORI w Rzeszo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3356992"/>
            <a:ext cx="3096343" cy="309634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499992" y="476672"/>
            <a:ext cx="40324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 1939 roku , uciekając przed wojną Maria wyjechała z synem           do Indii i pozostała tam do zakończenia wojny. Napisała kilka nowych książek. W </a:t>
            </a:r>
            <a:r>
              <a:rPr lang="pl-PL" sz="2000" i="1" dirty="0">
                <a:solidFill>
                  <a:schemeClr val="bg1"/>
                </a:solidFill>
              </a:rPr>
              <a:t>Edukacji dla pokoju </a:t>
            </a:r>
            <a:r>
              <a:rPr lang="pl-PL" sz="2000" dirty="0">
                <a:solidFill>
                  <a:schemeClr val="bg1"/>
                </a:solidFill>
              </a:rPr>
              <a:t>podkreślała , że zaprowadzenie pokoju na Ziemi jest także celem edukacji.  Z tego powodu była trzykrotnie nominowana do Pokojowej Nagrody Nobla.</a:t>
            </a:r>
          </a:p>
          <a:p>
            <a:r>
              <a:rPr lang="pl-PL" sz="2000" dirty="0">
                <a:solidFill>
                  <a:schemeClr val="bg1"/>
                </a:solidFill>
              </a:rPr>
              <a:t>Zmarła w wieku 82 lat w Holandii. Zdążyła jeszcze dokończyć redakcję książki </a:t>
            </a:r>
            <a:r>
              <a:rPr lang="pl-PL" sz="2000" i="1" dirty="0">
                <a:solidFill>
                  <a:schemeClr val="bg1"/>
                </a:solidFill>
              </a:rPr>
              <a:t>Chłonny umysł dziecka</a:t>
            </a:r>
            <a:r>
              <a:rPr lang="pl-PL" sz="2000" dirty="0">
                <a:solidFill>
                  <a:schemeClr val="bg1"/>
                </a:solidFill>
              </a:rPr>
              <a:t>. Została pochowana                        w </a:t>
            </a:r>
            <a:r>
              <a:rPr lang="pl-PL" sz="2000" dirty="0" err="1">
                <a:solidFill>
                  <a:schemeClr val="bg1"/>
                </a:solidFill>
              </a:rPr>
              <a:t>Nordwijk</a:t>
            </a:r>
            <a:r>
              <a:rPr lang="pl-PL" sz="2000" dirty="0">
                <a:solidFill>
                  <a:schemeClr val="bg1"/>
                </a:solidFill>
              </a:rPr>
              <a:t>, a na jej grobie wyryto słowa” Proszę was, kochane dzieci, które wszystko potraficie, abyście razem ze mną budowały pokój               w człowieku i na świecie”.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'enfant Nouveau, conférence de Maria Montessori | Enfance Posi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376865" cy="523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a Pédagogie Montessori aujourd'h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8195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ontessoriOnline: O Marii Montesso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4128458" cy="3096344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  <a:t>Maria Montessori stworzyła filozofię edukacji opartą na miłości, 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  <a:t>wolności oraz szacunku do drugiego człowieka. 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  <a:t>Fundacja Edukacji Montessori powstała z myślą o kontynuowaniu tych ponadczasowych idei, tak ważnych we współczesnym świecie, aby wychowywać do pokoju.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  <a:t>„Proszę was kochane dzieci, które wszystko potraficie,</a:t>
            </a:r>
            <a:endParaRPr kumimoji="0" 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1" u="none" strike="noStrike" cap="none" normalizeH="0" baseline="0" dirty="0">
                <a:ln>
                  <a:noFill/>
                </a:ln>
                <a:solidFill>
                  <a:srgbClr val="20124D"/>
                </a:solidFill>
                <a:effectLst/>
                <a:latin typeface="Arial" pitchFamily="34" charset="0"/>
                <a:cs typeface="Arial" pitchFamily="34" charset="0"/>
              </a:rPr>
              <a:t>abyście razem ze mną budowały pokój na całym świecie  i pomiędzy ludźmi.”</a:t>
            </a:r>
            <a:br>
              <a:rPr kumimoji="0" lang="pl-PL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134076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/>
              <a:t>Maria Montessori stworzyła filozofię edukacji opartą na miłości, </a:t>
            </a:r>
            <a:endParaRPr lang="pl-PL" dirty="0"/>
          </a:p>
          <a:p>
            <a:r>
              <a:rPr lang="pl-PL" i="1" dirty="0"/>
              <a:t>wolności oraz szacunku do drugiego człowieka. </a:t>
            </a:r>
            <a:endParaRPr lang="pl-PL" dirty="0"/>
          </a:p>
          <a:p>
            <a:r>
              <a:rPr lang="pl-PL" i="1" dirty="0"/>
              <a:t>Fundacja Edukacji Montessori powstała z myślą o kontynuowaniu tych ponadczasowych idei, tak ważnych we współczesnym świecie, aby wychowywać do pokoju.</a:t>
            </a:r>
            <a:endParaRPr lang="pl-PL" dirty="0"/>
          </a:p>
          <a:p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3.bp.blogspot.com/-nZIqYjdJU60/UX7mWiGdjDI/AAAAAAAAAO4/Pp63tfFHnPc/s400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10000" cy="1952625"/>
          </a:xfrm>
          <a:prstGeom prst="rect">
            <a:avLst/>
          </a:prstGeom>
          <a:noFill/>
        </p:spPr>
      </p:pic>
      <p:pic>
        <p:nvPicPr>
          <p:cNvPr id="41988" name="Picture 4" descr="http://1.bp.blogspot.com/-7IY2FNZRqKI/UX7mjCZligI/AAAAAAAAAPA/O5sngcIeUus/s1600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333750" cy="4895850"/>
          </a:xfrm>
          <a:prstGeom prst="rect">
            <a:avLst/>
          </a:prstGeom>
          <a:noFill/>
        </p:spPr>
      </p:pic>
      <p:pic>
        <p:nvPicPr>
          <p:cNvPr id="41992" name="Picture 8" descr="https://4.bp.blogspot.com/-GJVtcnKl4b0/Ubj3xMwbcCI/AAAAAAAAAec/0gHLLXV7BLQ/s400/Maria+Montess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rne, es selbst zu tun: Maria Montessori | Kindheit und Jugend | Alltag |  Kaiserzeit | Zeitkl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608798" cy="556957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427984" y="692696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Maria Montessori  urodziła się 31 sierpnia 1870 roku              w małym miasteczku we Włoszech. Była córką surowego urzędnika oraz dobrze wykształconej matki, </a:t>
            </a:r>
            <a:r>
              <a:rPr lang="pl-PL" sz="2400" b="1">
                <a:solidFill>
                  <a:schemeClr val="bg1"/>
                </a:solidFill>
              </a:rPr>
              <a:t>pochodzącej                       z </a:t>
            </a:r>
            <a:r>
              <a:rPr lang="pl-PL" sz="2400" b="1" dirty="0">
                <a:solidFill>
                  <a:schemeClr val="bg1"/>
                </a:solidFill>
              </a:rPr>
              <a:t>rodziny naukowców. Rodzice Marii chcieli, aby córka otrzymała staranne wykształcenie, więc wyprowadzili się do Rzymu.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Lebenskette Maria Montessori – Montessori an der Aare | Bern, Schwe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4" name="Picture 6" descr="63 Maria Montessori-Ideen | maria montessori, montessori, maria montessori  zi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188164" cy="475252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932040" y="836712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Maria studiowała medycynę- kierunek zarezerwowany           w tamtych czasach wyłącznie dla mężczyzn. Musiała walczyć o to, aby uzyskać zezwolenie na podjęcie nauki. Pokonała wiele przeszkód, ale dowiodła wytrwałości i odwagi. Wieczorami na wykładach przeprowadzała nawet samodzielne sekcje zwłok, gdyż wówczas  uznawano za rzecz nie do przyjęcia, aby kobieta robiła to w obecności studentów płci męskiej</a:t>
            </a:r>
            <a:r>
              <a:rPr lang="pl-PL" sz="2000" b="1" dirty="0">
                <a:solidFill>
                  <a:schemeClr val="bg1"/>
                </a:solidFill>
              </a:rPr>
              <a:t>. Jako jedna z pierwszych kobiet we Włoszech zdobyła tytuł lekarza medycyny.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out Dr. Maria Montessori - Highlawn Montesso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881429" cy="586000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64088" y="548680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Studiowała też biologię, psychologię i filozofię we Francji, w Wielkiej Brytanii i we Włoszech. Pracowała także                w klinice psychiatrycznej dla dzieci upośledzonych umysłowo w Rzymie. Doszła do wniosku,              że dzieci bardziej potrzebują opieki pedagogicznej, niż  lekarskiej.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ria Montessori- my inspiration at work :) | Montessori, Maria montessori,  Eğit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315744" cy="583403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940152" y="620688"/>
            <a:ext cx="288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Państwo ufundowało Instytut Ortofrenii            ( wychowanie dzieci dotkniętych chorobami umysłowymi), a jego prowadzenie powierzono Marii Montessori. Niestrudzenie obserwowała swoich podopiecznych i bardzo się starała, aby pomóc im lepiej się rozwijać. Na licznych konferencjach broniła ich praw i godności.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za wiedzy - Centrum Eduk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543425" cy="487680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932040" y="476672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 1907 roku  otworzyła  pierwszy </a:t>
            </a:r>
            <a:r>
              <a:rPr lang="pl-PL" sz="2000" dirty="0" err="1">
                <a:solidFill>
                  <a:schemeClr val="bg1"/>
                </a:solidFill>
              </a:rPr>
              <a:t>Casa</a:t>
            </a:r>
            <a:r>
              <a:rPr lang="pl-PL" sz="2000" dirty="0">
                <a:solidFill>
                  <a:schemeClr val="bg1"/>
                </a:solidFill>
              </a:rPr>
              <a:t> de </a:t>
            </a:r>
            <a:r>
              <a:rPr lang="pl-PL" sz="2000" dirty="0" err="1">
                <a:solidFill>
                  <a:schemeClr val="bg1"/>
                </a:solidFill>
              </a:rPr>
              <a:t>Bambini</a:t>
            </a:r>
            <a:r>
              <a:rPr lang="pl-PL" sz="2000" dirty="0">
                <a:solidFill>
                  <a:schemeClr val="bg1"/>
                </a:solidFill>
              </a:rPr>
              <a:t> ( Dom Dziecięcy)aby zaopiekować się zaniedbanymi dziećmi                           z robotniczej dzielnicy w Rzymie San Lorenzo. Natychmiast zamówiła meble proporcjonalnie zmniejszone do wzrostu dzieci. Zatrudniła asystentkę i z jej pomocą zajmowała się pięćdziesięciorgiem dzieci, podsuwając im materiały dydaktyczne, które sama opracowała.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Quem foi Maria Montessori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692696"/>
            <a:ext cx="796888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uola e pandemia: &quot;Maria Montessori avrebbe messo al centro i bambini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344816" cy="434482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9552" y="4869160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Postępy dzieci, którymi się zajmowała były tak imponujące, że pisała             o nich międzynarodowa prasa. Z całego świata przyjeżdżali goście, aby odwiedzić jej nową szkołę. Drugi dom dziecięcy otwarty został                         w kolejnej rzymskiej dzielnicy biedoty. Maria Montessori zyskała światową sławę.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owe wychowanie” wg Marii Montessori, czyli o zanegowaniu powszechnie  przyjętych metod wychowawczych - Portal historyczny dla KAŻD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4876800" cy="381952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9552" y="44371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Rozwój szkół </a:t>
            </a:r>
            <a:r>
              <a:rPr lang="pl-PL" sz="2400" dirty="0" err="1">
                <a:solidFill>
                  <a:schemeClr val="bg1"/>
                </a:solidFill>
              </a:rPr>
              <a:t>montessoriańskich</a:t>
            </a:r>
            <a:r>
              <a:rPr lang="pl-PL" sz="2400" dirty="0">
                <a:solidFill>
                  <a:schemeClr val="bg1"/>
                </a:solidFill>
              </a:rPr>
              <a:t> we Włoszech przerwał wybuch  pierwszej wojny światowej. Maria wraz ze swoim             17-letnim synem wyjechała do Stanów Zjednoczonych,                   a następnie do Hiszpanii, gdzie prowadziła wraz z synem kursy dla edukatorów.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608</Words>
  <Application>Microsoft Macintosh PowerPoint</Application>
  <PresentationFormat>Pokaz na ekranie (4:3)</PresentationFormat>
  <Paragraphs>23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Trebuchet MS</vt:lpstr>
      <vt:lpstr>Wingdings 2</vt:lpstr>
      <vt:lpstr>Papier</vt:lpstr>
      <vt:lpstr>Maria Montessori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Ministrerstwo Edukacji Narodowej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Montessori</dc:title>
  <dc:creator>Małgorzata-Adamczyk</dc:creator>
  <cp:lastModifiedBy>Anita Woźniak</cp:lastModifiedBy>
  <cp:revision>13</cp:revision>
  <dcterms:created xsi:type="dcterms:W3CDTF">2021-05-16T20:05:26Z</dcterms:created>
  <dcterms:modified xsi:type="dcterms:W3CDTF">2021-08-16T10:12:19Z</dcterms:modified>
</cp:coreProperties>
</file>